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4BA-55D1-4D03-9165-771B20681E9B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7C4971-4B26-4E74-8466-A685263398D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4BA-55D1-4D03-9165-771B20681E9B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4971-4B26-4E74-8466-A685263398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27C4971-4B26-4E74-8466-A685263398D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4BA-55D1-4D03-9165-771B20681E9B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4BA-55D1-4D03-9165-771B20681E9B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27C4971-4B26-4E74-8466-A685263398D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4BA-55D1-4D03-9165-771B20681E9B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7C4971-4B26-4E74-8466-A685263398D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A19C4BA-55D1-4D03-9165-771B20681E9B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4971-4B26-4E74-8466-A685263398D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4BA-55D1-4D03-9165-771B20681E9B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27C4971-4B26-4E74-8466-A685263398D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4BA-55D1-4D03-9165-771B20681E9B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27C4971-4B26-4E74-8466-A685263398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4BA-55D1-4D03-9165-771B20681E9B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7C4971-4B26-4E74-8466-A685263398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7C4971-4B26-4E74-8466-A685263398D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C4BA-55D1-4D03-9165-771B20681E9B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27C4971-4B26-4E74-8466-A685263398D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A19C4BA-55D1-4D03-9165-771B20681E9B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A19C4BA-55D1-4D03-9165-771B20681E9B}" type="datetimeFigureOut">
              <a:rPr lang="pl-PL" smtClean="0"/>
              <a:pPr/>
              <a:t>2022-08-21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7C4971-4B26-4E74-8466-A685263398D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KITCHEN  - PART 1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b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DIALOG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 want to make a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tuna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salad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No,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it’s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easy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ingredients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I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tuna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lettuce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mayonnaise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make?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I make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First,…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RECIPE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Tuna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salad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Ingredients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tuna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lettuce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mayonnaise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Directions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First,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tuna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bowl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chop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lettuce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bowl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mayonnaise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Finally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salt and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pepper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pl-PL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cook</a:t>
            </a:r>
            <a:endParaRPr lang="pl-PL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fry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boil</a:t>
            </a:r>
            <a:endParaRPr lang="pl-PL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 </a:t>
            </a:r>
          </a:p>
          <a:p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</a:t>
            </a:r>
            <a:endParaRPr lang="pl-PL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chop</a:t>
            </a:r>
            <a:endParaRPr lang="pl-PL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slice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nice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time!</a:t>
            </a: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END OF OUR LESSON!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</TotalTime>
  <Words>158</Words>
  <Application>Microsoft Office PowerPoint</Application>
  <PresentationFormat>Pokaz na ekranie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Georgia</vt:lpstr>
      <vt:lpstr>Times New Roman</vt:lpstr>
      <vt:lpstr>Wingdings</vt:lpstr>
      <vt:lpstr>Wingdings 2</vt:lpstr>
      <vt:lpstr>Miejski</vt:lpstr>
      <vt:lpstr>English lesson class 6th</vt:lpstr>
      <vt:lpstr>THE DIALOG</vt:lpstr>
      <vt:lpstr>THE RECIPE</vt:lpstr>
      <vt:lpstr>Vocabulary presentation </vt:lpstr>
      <vt:lpstr>THE END OF OUR LESSON!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lesson</dc:title>
  <dc:creator>Anetta</dc:creator>
  <cp:lastModifiedBy>Bart new</cp:lastModifiedBy>
  <cp:revision>4</cp:revision>
  <dcterms:created xsi:type="dcterms:W3CDTF">2021-05-19T19:11:15Z</dcterms:created>
  <dcterms:modified xsi:type="dcterms:W3CDTF">2022-08-21T13:51:50Z</dcterms:modified>
</cp:coreProperties>
</file>