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38" autoAdjust="0"/>
    <p:restoredTop sz="94660"/>
  </p:normalViewPr>
  <p:slideViewPr>
    <p:cSldViewPr>
      <p:cViewPr varScale="1">
        <p:scale>
          <a:sx n="104" d="100"/>
          <a:sy n="104" d="100"/>
        </p:scale>
        <p:origin x="115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7549-D6E3-4CC5-8F53-5429A211B992}" type="datetimeFigureOut">
              <a:rPr lang="pl-PL" smtClean="0"/>
              <a:pPr/>
              <a:t>2022-08-21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99DFA83-1754-425C-94C7-28FA7235599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7549-D6E3-4CC5-8F53-5429A211B992}" type="datetimeFigureOut">
              <a:rPr lang="pl-PL" smtClean="0"/>
              <a:pPr/>
              <a:t>2022-08-21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FA83-1754-425C-94C7-28FA7235599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99DFA83-1754-425C-94C7-28FA7235599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7549-D6E3-4CC5-8F53-5429A211B992}" type="datetimeFigureOut">
              <a:rPr lang="pl-PL" smtClean="0"/>
              <a:pPr/>
              <a:t>2022-08-21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7549-D6E3-4CC5-8F53-5429A211B992}" type="datetimeFigureOut">
              <a:rPr lang="pl-PL" smtClean="0"/>
              <a:pPr/>
              <a:t>2022-08-21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99DFA83-1754-425C-94C7-28FA7235599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7549-D6E3-4CC5-8F53-5429A211B992}" type="datetimeFigureOut">
              <a:rPr lang="pl-PL" smtClean="0"/>
              <a:pPr/>
              <a:t>2022-08-21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99DFA83-1754-425C-94C7-28FA7235599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6067549-D6E3-4CC5-8F53-5429A211B992}" type="datetimeFigureOut">
              <a:rPr lang="pl-PL" smtClean="0"/>
              <a:pPr/>
              <a:t>2022-08-21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FA83-1754-425C-94C7-28FA7235599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7549-D6E3-4CC5-8F53-5429A211B992}" type="datetimeFigureOut">
              <a:rPr lang="pl-PL" smtClean="0"/>
              <a:pPr/>
              <a:t>2022-08-21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99DFA83-1754-425C-94C7-28FA7235599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7549-D6E3-4CC5-8F53-5429A211B992}" type="datetimeFigureOut">
              <a:rPr lang="pl-PL" smtClean="0"/>
              <a:pPr/>
              <a:t>2022-08-21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99DFA83-1754-425C-94C7-28FA7235599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7549-D6E3-4CC5-8F53-5429A211B992}" type="datetimeFigureOut">
              <a:rPr lang="pl-PL" smtClean="0"/>
              <a:pPr/>
              <a:t>2022-08-21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9DFA83-1754-425C-94C7-28FA7235599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99DFA83-1754-425C-94C7-28FA7235599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7549-D6E3-4CC5-8F53-5429A211B992}" type="datetimeFigureOut">
              <a:rPr lang="pl-PL" smtClean="0"/>
              <a:pPr/>
              <a:t>2022-08-21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99DFA83-1754-425C-94C7-28FA7235599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6067549-D6E3-4CC5-8F53-5429A211B992}" type="datetimeFigureOut">
              <a:rPr lang="pl-PL" smtClean="0"/>
              <a:pPr/>
              <a:t>2022-08-21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6067549-D6E3-4CC5-8F53-5429A211B992}" type="datetimeFigureOut">
              <a:rPr lang="pl-PL" smtClean="0"/>
              <a:pPr/>
              <a:t>2022-08-21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99DFA83-1754-425C-94C7-28FA7235599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KITCHEN – PART 2.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LESSON</a:t>
            </a:r>
            <a:b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6th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CHICKEN  IN THE LETTUCE ARMS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sz="1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Cut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chicken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small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pieces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514350" indent="-514350">
              <a:buAutoNum type="arabicPeriod"/>
            </a:pPr>
            <a:r>
              <a:rPr lang="pl-PL" sz="1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Fry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chicken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Wingdings 2"/>
              <a:buAutoNum type="arabicPeriod"/>
            </a:pPr>
            <a:r>
              <a:rPr lang="pl-PL" sz="1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</a:t>
            </a:r>
            <a:r>
              <a:rPr lang="pl-P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chicken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bowl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Wingdings 2"/>
              <a:buAutoNum type="arabicPeriod"/>
            </a:pPr>
            <a:r>
              <a:rPr lang="pl-PL" sz="1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Chop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lettuce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Wingdings 2"/>
              <a:buAutoNum type="arabicPeriod"/>
            </a:pPr>
            <a:r>
              <a:rPr lang="pl-PL" sz="1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chicken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pl-PL" sz="1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mayonnaise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Wingdings 2"/>
              <a:buAutoNum type="arabicPeriod"/>
            </a:pPr>
            <a:r>
              <a:rPr lang="pl-PL" sz="1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onto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bread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None/>
            </a:pPr>
            <a:r>
              <a:rPr lang="pl-PL" sz="1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Enjoy</a:t>
            </a:r>
            <a:r>
              <a:rPr lang="pl-PL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pl-PL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meal</a:t>
            </a:r>
            <a:r>
              <a:rPr lang="pl-PL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  <a:p>
            <a:pPr marL="514350" indent="-514350">
              <a:buAutoNum type="arabicPeriod"/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First, ………</a:t>
            </a:r>
            <a:r>
              <a:rPr lang="pl-PL" sz="1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mix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……….the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eggs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milk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together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……</a:t>
            </a:r>
            <a:r>
              <a:rPr lang="pl-PL" sz="1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bowl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…..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  <a:r>
              <a:rPr lang="pl-PL" sz="1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…….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salt and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pepper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Slice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bread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Put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bread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bowl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eggs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milk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Put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butter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……</a:t>
            </a:r>
            <a:r>
              <a:rPr lang="pl-PL" sz="1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frying</a:t>
            </a:r>
            <a:r>
              <a:rPr lang="pl-PL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pen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…….. and ……</a:t>
            </a:r>
            <a:r>
              <a:rPr lang="pl-PL" sz="1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fry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…..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bread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one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minutes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…</a:t>
            </a:r>
            <a:r>
              <a:rPr lang="pl-PL" sz="1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Serve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a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plate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cream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fruit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It’s</a:t>
            </a:r>
            <a:r>
              <a:rPr lang="pl-PL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really</a:t>
            </a:r>
            <a:r>
              <a:rPr lang="pl-PL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tasty</a:t>
            </a:r>
            <a:r>
              <a:rPr lang="pl-PL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</a:t>
            </a:r>
            <a:r>
              <a:rPr lang="pl-PL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pl-P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FRENCH TOAST?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l-P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r>
              <a:rPr lang="pl-P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pl-PL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pl-P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lesson</a:t>
            </a:r>
            <a:r>
              <a:rPr lang="pl-P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pPr algn="ctr">
              <a:buNone/>
            </a:pP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YOU!!!</a:t>
            </a:r>
          </a:p>
          <a:p>
            <a:pPr algn="ctr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pl-PL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A NICE DAY!</a:t>
            </a:r>
          </a:p>
          <a:p>
            <a:pPr algn="ctr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 YOU NEXT TIME!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Miej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</TotalTime>
  <Words>163</Words>
  <Application>Microsoft Office PowerPoint</Application>
  <PresentationFormat>Pokaz na ekranie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9" baseType="lpstr">
      <vt:lpstr>Georgia</vt:lpstr>
      <vt:lpstr>Times New Roman</vt:lpstr>
      <vt:lpstr>Wingdings</vt:lpstr>
      <vt:lpstr>Wingdings 2</vt:lpstr>
      <vt:lpstr>Miejski</vt:lpstr>
      <vt:lpstr>ENGLISH LESSON class 6th</vt:lpstr>
      <vt:lpstr>CHICKEN  IN THE LETTUCE ARMS</vt:lpstr>
      <vt:lpstr>HOW TO MAKE A FRENCH TOAST?</vt:lpstr>
      <vt:lpstr>The end of our lesson!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LESSON</dc:title>
  <dc:creator>Anetta</dc:creator>
  <cp:lastModifiedBy>Bart new</cp:lastModifiedBy>
  <cp:revision>5</cp:revision>
  <dcterms:created xsi:type="dcterms:W3CDTF">2021-05-21T19:30:53Z</dcterms:created>
  <dcterms:modified xsi:type="dcterms:W3CDTF">2022-08-21T13:58:01Z</dcterms:modified>
</cp:coreProperties>
</file>